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45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352" r:id="rId14"/>
    <p:sldId id="349" r:id="rId15"/>
    <p:sldId id="267" r:id="rId16"/>
    <p:sldId id="266" r:id="rId17"/>
    <p:sldId id="268" r:id="rId18"/>
    <p:sldId id="269" r:id="rId19"/>
    <p:sldId id="270" r:id="rId20"/>
    <p:sldId id="271" r:id="rId21"/>
    <p:sldId id="37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2404-36A1-4B1B-ACDD-5F3BB22E5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31C00-7377-4DE3-912E-DC41047B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F6DF9-AB7F-46D3-B948-648097D6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B4967-A013-4D9D-9812-CFC59F14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5CB80-569A-4136-9F2C-A97C5468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4906-6AA6-4A56-B902-D5D2F2E6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81AC9-C86B-4D14-A3B4-7DFE27D7D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9E8E-2F75-4C2E-A021-78CEEBF4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796C-3B1C-49ED-82FA-FBE0F18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AAD4-A4A3-489B-A121-55A10019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2996F-DA31-416C-B179-E887E5CB6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31B25-2A59-4EA2-AEDA-6B71F30F6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93557-4968-454C-8A8F-C01A990F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DD1DA-6CE7-460C-A5A5-E92D0B3D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7F06-7943-402E-9C80-A79B697E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FD91-F609-4AC3-B4E6-DBC95DE3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FED4-6B60-47A2-A9A5-73A595A8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C449-195C-4064-809A-ED7CFFCC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0C6B8-B8A9-4829-B699-2543647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A899-DB2E-44D1-9BCF-1B400100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6FB7-65EA-4B31-BB9D-A6B3CD0A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B129-B5B3-4998-B185-F6C45C7E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B6118-CFD7-4C68-95EC-03714697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F2D68-05B1-421A-8A15-32DAA794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D865-A30C-493D-A995-ABB7C31F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E0C-808E-4E6B-9188-71F821DC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711C-E6B5-43D8-88A0-278FBEB9C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11B96-FD19-4EED-A1C8-9868A7552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9AFF9-36B1-4BFF-9298-BFE3FA47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41673-06CA-414F-81A6-2443C154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DE855-85DE-4421-81F6-75AFFD93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FFF8-1290-412B-94CB-440FF9A5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E991-76E7-43E6-8283-61EF5F9C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547C5-8981-4866-957F-E8DC4BD4F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93182-7AD1-46DE-894A-C02A51A0B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6D1B-FD71-4F13-A041-2FA6048FF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F18A3-7DCA-483B-9754-DDA95FA5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57ACC-EBA1-4D7C-B338-9B752C13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9E91B-1DEA-4F44-B0FD-E7336ED3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1-DDDA-42E1-B910-0723DDBF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B2BFD-AC29-494E-AD5D-17129C86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7DA84-FB46-40B8-897B-6E3F78FC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F2EA5-746E-4EE4-82F9-615B3F83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648DD-FE9C-4406-B732-CB4ADAA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2BC58-7388-41AD-98B8-139A1322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34E4-0245-4DE1-80B2-8FFEFB8B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F8A8-DB72-4574-BAE0-D90188D5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3E4C-AEB4-4CDF-90B4-FB5899C3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4EDB5-FE20-4448-AFAD-AB02BFB0D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49B3C-9098-4931-8A38-2FADCD45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99C0A-6366-497B-A9CD-366F3DD7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C9CF6-083F-45F7-9BE5-528C0F76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C87F-0F5B-49C6-9417-CAE11843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DEB7F-6FFD-4697-A654-9B16C07FD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AC19C-DD3C-4A77-9AA0-FCCB43A3A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9AA4D-4DCB-41AB-B571-7DBED0F4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EFC3D-EEC3-4ADA-A0EC-45CECC4C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DBA-960E-44D7-9AD5-F1F8AFDC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3694-A6E5-469D-BF22-CDE414F9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DDCC-B534-459C-9D8F-FA5C1DBDA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D13-2BE1-49C6-8C35-16936DA97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E52C-2144-4203-930D-FF5742A1B45A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C221-7C19-476F-84DE-F4ABE8AD2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F8FA-7AB9-4961-874E-D53F3EBCE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2E95-667F-450E-B8D7-4E7BD3045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jeepersmedia/1448939844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40F1173-91E6-45F4-BDB8-D939E5B6F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4" y="584200"/>
            <a:ext cx="5039367" cy="4644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7774C-4782-49E3-B22A-0E5EFDC309E3}"/>
              </a:ext>
            </a:extLst>
          </p:cNvPr>
          <p:cNvSpPr txBox="1"/>
          <p:nvPr/>
        </p:nvSpPr>
        <p:spPr>
          <a:xfrm>
            <a:off x="4230560" y="5359401"/>
            <a:ext cx="426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January 15, 2021</a:t>
            </a:r>
          </a:p>
        </p:txBody>
      </p:sp>
    </p:spTree>
    <p:extLst>
      <p:ext uri="{BB962C8B-B14F-4D97-AF65-F5344CB8AC3E}">
        <p14:creationId xmlns:p14="http://schemas.microsoft.com/office/powerpoint/2010/main" val="36727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FAE4A53-8A56-4960-BFE8-4E80451CD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C3620D-2955-4F06-8931-5A8EF704D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95" y="0"/>
            <a:ext cx="53430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1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B416BE3-6B7F-4B16-85B0-AF8F668B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thing, head covering&#10;&#10;Description automatically generated">
            <a:extLst>
              <a:ext uri="{FF2B5EF4-FFF2-40B4-BE49-F238E27FC236}">
                <a16:creationId xmlns:a16="http://schemas.microsoft.com/office/drawing/2014/main" id="{801F06C2-FE5F-46A2-B384-EF6BE2230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01" y="470650"/>
            <a:ext cx="3138548" cy="2615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E2E47-4503-4363-A736-277FEDD13BA2}"/>
              </a:ext>
            </a:extLst>
          </p:cNvPr>
          <p:cNvSpPr txBox="1"/>
          <p:nvPr/>
        </p:nvSpPr>
        <p:spPr>
          <a:xfrm>
            <a:off x="1766280" y="3635618"/>
            <a:ext cx="9183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Wrapping the First-Ever</a:t>
            </a:r>
            <a:b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Leadership Summit</a:t>
            </a:r>
            <a:endParaRPr lang="en-US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1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84B4CA-ABC1-4E6F-B13A-AEBB59CF8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0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56A51C4D-055B-4063-837B-31708EB1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0" y="0"/>
            <a:ext cx="512015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0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69E5B094-DD00-4FCD-A366-41FD56DC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69E3F71-F15C-473D-A59C-513B0A97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9ACCA42-21E0-4D78-9DF1-6A080628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7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954" y="222247"/>
            <a:ext cx="8357088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Buying SIR Apparel &amp; Signage</a:t>
            </a:r>
          </a:p>
        </p:txBody>
      </p:sp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E0EC764-96CF-4E40-B6B4-F116E7B2C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8" y="701146"/>
            <a:ext cx="2032000" cy="1693328"/>
          </a:xfrm>
          <a:prstGeom prst="rect">
            <a:avLst/>
          </a:prstGeom>
        </p:spPr>
      </p:pic>
      <p:pic>
        <p:nvPicPr>
          <p:cNvPr id="9" name="Picture 8" descr="A red white and blue flag&#10;&#10;Description automatically generated">
            <a:extLst>
              <a:ext uri="{FF2B5EF4-FFF2-40B4-BE49-F238E27FC236}">
                <a16:creationId xmlns:a16="http://schemas.microsoft.com/office/drawing/2014/main" id="{E31458BC-2365-4315-86C6-7B5895435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18000" y="2150209"/>
            <a:ext cx="3556000" cy="1981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5682BD-225B-4BA9-AC93-2353D2BC9E21}"/>
              </a:ext>
            </a:extLst>
          </p:cNvPr>
          <p:cNvSpPr txBox="1"/>
          <p:nvPr/>
        </p:nvSpPr>
        <p:spPr>
          <a:xfrm>
            <a:off x="8026400" y="7238599"/>
            <a:ext cx="111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 tooltip="https://www.flickr.com/photos/jeepersmedia/14489398446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5" tooltip="https://creativecommons.org/licenses/by/3.0/"/>
              </a:rPr>
              <a:t>CC BY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E2E47-4503-4363-A736-277FEDD13BA2}"/>
              </a:ext>
            </a:extLst>
          </p:cNvPr>
          <p:cNvSpPr txBox="1"/>
          <p:nvPr/>
        </p:nvSpPr>
        <p:spPr>
          <a:xfrm>
            <a:off x="2928816" y="4733956"/>
            <a:ext cx="67927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Moy,  Asst. Sec.</a:t>
            </a:r>
          </a:p>
        </p:txBody>
      </p:sp>
    </p:spTree>
    <p:extLst>
      <p:ext uri="{BB962C8B-B14F-4D97-AF65-F5344CB8AC3E}">
        <p14:creationId xmlns:p14="http://schemas.microsoft.com/office/powerpoint/2010/main" val="40960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472701F8-90AB-46DF-8FB6-D833F836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40F1173-91E6-45F4-BDB8-D939E5B6F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4" y="584200"/>
            <a:ext cx="5039367" cy="4644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7774C-4782-49E3-B22A-0E5EFDC309E3}"/>
              </a:ext>
            </a:extLst>
          </p:cNvPr>
          <p:cNvSpPr txBox="1"/>
          <p:nvPr/>
        </p:nvSpPr>
        <p:spPr>
          <a:xfrm>
            <a:off x="4230560" y="5359401"/>
            <a:ext cx="426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/>
              <a:t>January 15, 2021</a:t>
            </a:r>
          </a:p>
        </p:txBody>
      </p:sp>
    </p:spTree>
    <p:extLst>
      <p:ext uri="{BB962C8B-B14F-4D97-AF65-F5344CB8AC3E}">
        <p14:creationId xmlns:p14="http://schemas.microsoft.com/office/powerpoint/2010/main" val="41130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0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2D6E65D-D450-4330-BF94-1048BB2A2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4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6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4122BAD-44D5-4ADF-9320-EE993F96A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095205"/>
              </p:ext>
            </p:extLst>
          </p:nvPr>
        </p:nvGraphicFramePr>
        <p:xfrm>
          <a:off x="2033588" y="714375"/>
          <a:ext cx="8124825" cy="542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25608" imgH="5427394" progId="Word.Document.12">
                  <p:embed/>
                </p:oleObj>
              </mc:Choice>
              <mc:Fallback>
                <p:oleObj name="Document" r:id="rId2" imgW="8125608" imgH="5427394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4122BAD-44D5-4ADF-9320-EE993F96A8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3588" y="714375"/>
                        <a:ext cx="8124825" cy="542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49211E6-F370-4B94-9C90-3B1DFC221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3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843AD36-EA51-42FE-8495-5387E612B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1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FFE6A45-5F94-436C-A306-90F24EED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89" y="0"/>
            <a:ext cx="525602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5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8495245-0A29-4A24-B672-E1A2436A4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8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A56F568-82E9-42F7-8C96-A3188ECCE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37" y="0"/>
            <a:ext cx="52765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4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0BBCEF-BE18-4A1E-999E-662A19789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54" y="0"/>
            <a:ext cx="52993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7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</Words>
  <Application>Microsoft Office PowerPoint</Application>
  <PresentationFormat>Widescreen</PresentationFormat>
  <Paragraphs>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Document</vt:lpstr>
      <vt:lpstr>PowerPoint Presentation</vt:lpstr>
      <vt:lpstr>Buying SIR Apparel &amp; Signage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Danver</dc:creator>
  <cp:lastModifiedBy>Andy Danver</cp:lastModifiedBy>
  <cp:revision>23</cp:revision>
  <dcterms:created xsi:type="dcterms:W3CDTF">2021-01-14T20:11:44Z</dcterms:created>
  <dcterms:modified xsi:type="dcterms:W3CDTF">2021-01-17T19:33:33Z</dcterms:modified>
</cp:coreProperties>
</file>